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5"/>
    <p:sldMasterId id="2147483684" r:id="rId6"/>
  </p:sldMasterIdLst>
  <p:notesMasterIdLst>
    <p:notesMasterId r:id="rId9"/>
  </p:notesMasterIdLst>
  <p:sldIdLst>
    <p:sldId id="267" r:id="rId7"/>
    <p:sldId id="268" r:id="rId8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1A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1350" y="57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CD469-9D2A-41DD-ABBF-F7EE83BB06F3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198C5-D40A-4374-B3C8-3EC932EFD8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444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909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175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02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8996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941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07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57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02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5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719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237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9888" y="2176038"/>
            <a:ext cx="5698331" cy="13208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tabLst/>
              <a:defRPr sz="2769">
                <a:solidFill>
                  <a:srgbClr val="C00000"/>
                </a:solidFill>
                <a:latin typeface="+mn-lt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6D465B-6CF3-45C9-A18B-C15B57C36285}" type="slidenum">
              <a:rPr lang="en-US" altLang="ja-JP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サブタイトル 2"/>
          <p:cNvSpPr>
            <a:spLocks noGrp="1"/>
          </p:cNvSpPr>
          <p:nvPr>
            <p:ph type="subTitle" idx="1"/>
          </p:nvPr>
        </p:nvSpPr>
        <p:spPr>
          <a:xfrm>
            <a:off x="936693" y="5473058"/>
            <a:ext cx="4984615" cy="400110"/>
          </a:xfrm>
        </p:spPr>
        <p:txBody>
          <a:bodyPr>
            <a:spAutoFit/>
          </a:bodyPr>
          <a:lstStyle>
            <a:lvl1pPr marL="0" indent="0" algn="ctr">
              <a:buNone/>
              <a:defRPr sz="1938">
                <a:solidFill>
                  <a:schemeClr val="tx1">
                    <a:tint val="75000"/>
                  </a:schemeClr>
                </a:solidFill>
              </a:defRPr>
            </a:lvl1pPr>
            <a:lvl2pPr marL="316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33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4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66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82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99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15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32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76474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A389223-4CD1-4351-A6C5-A21058CC4563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11"/>
          </p:nvPr>
        </p:nvSpPr>
        <p:spPr>
          <a:xfrm>
            <a:off x="189035" y="1417108"/>
            <a:ext cx="6480000" cy="7800365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624321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949"/>
            <a:ext cx="5829300" cy="1967442"/>
          </a:xfrm>
          <a:prstGeom prst="rect">
            <a:avLst/>
          </a:prstGeom>
        </p:spPr>
        <p:txBody>
          <a:bodyPr/>
          <a:lstStyle>
            <a:lvl1pPr algn="l">
              <a:defRPr sz="2769" b="0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85"/>
            </a:lvl1pPr>
            <a:lvl2pPr marL="316520" indent="0">
              <a:buNone/>
              <a:defRPr sz="1246"/>
            </a:lvl2pPr>
            <a:lvl3pPr marL="633039" indent="0">
              <a:buNone/>
              <a:defRPr sz="1108"/>
            </a:lvl3pPr>
            <a:lvl4pPr marL="949559" indent="0">
              <a:buNone/>
              <a:defRPr sz="969"/>
            </a:lvl4pPr>
            <a:lvl5pPr marL="1266078" indent="0">
              <a:buNone/>
              <a:defRPr sz="969"/>
            </a:lvl5pPr>
            <a:lvl6pPr marL="1582598" indent="0">
              <a:buNone/>
              <a:defRPr sz="969"/>
            </a:lvl6pPr>
            <a:lvl7pPr marL="1899117" indent="0">
              <a:buNone/>
              <a:defRPr sz="969"/>
            </a:lvl7pPr>
            <a:lvl8pPr marL="2215637" indent="0">
              <a:buNone/>
              <a:defRPr sz="969"/>
            </a:lvl8pPr>
            <a:lvl9pPr marL="2532156" indent="0">
              <a:buNone/>
              <a:defRPr sz="9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C349B2E-C0D2-4928-BF55-361E24D4D0DB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468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89034" y="1394178"/>
            <a:ext cx="3115385" cy="7800000"/>
          </a:xfrm>
          <a:prstGeom prst="rect">
            <a:avLst/>
          </a:prstGeom>
        </p:spPr>
        <p:txBody>
          <a:bodyPr/>
          <a:lstStyle>
            <a:lvl1pPr>
              <a:defRPr sz="1938"/>
            </a:lvl1pPr>
            <a:lvl2pPr>
              <a:defRPr sz="1662"/>
            </a:lvl2pPr>
            <a:lvl3pPr>
              <a:defRPr sz="1385"/>
            </a:lvl3pPr>
            <a:lvl4pPr>
              <a:defRPr sz="1108"/>
            </a:lvl4pPr>
            <a:lvl5pPr>
              <a:defRPr sz="1108"/>
            </a:lvl5pPr>
            <a:lvl6pPr>
              <a:defRPr sz="1246"/>
            </a:lvl6pPr>
            <a:lvl7pPr>
              <a:defRPr sz="1246"/>
            </a:lvl7pPr>
            <a:lvl8pPr>
              <a:defRPr sz="1246"/>
            </a:lvl8pPr>
            <a:lvl9pPr>
              <a:defRPr sz="124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528703" y="1394178"/>
            <a:ext cx="3115385" cy="7800000"/>
          </a:xfrm>
          <a:prstGeom prst="rect">
            <a:avLst/>
          </a:prstGeom>
        </p:spPr>
        <p:txBody>
          <a:bodyPr/>
          <a:lstStyle>
            <a:lvl1pPr>
              <a:defRPr sz="1938"/>
            </a:lvl1pPr>
            <a:lvl2pPr>
              <a:defRPr sz="1662"/>
            </a:lvl2pPr>
            <a:lvl3pPr>
              <a:defRPr sz="1385"/>
            </a:lvl3pPr>
            <a:lvl4pPr>
              <a:defRPr sz="1108"/>
            </a:lvl4pPr>
            <a:lvl5pPr>
              <a:defRPr sz="1108"/>
            </a:lvl5pPr>
            <a:lvl6pPr>
              <a:defRPr sz="1246"/>
            </a:lvl6pPr>
            <a:lvl7pPr>
              <a:defRPr sz="1246"/>
            </a:lvl7pPr>
            <a:lvl8pPr>
              <a:defRPr sz="1246"/>
            </a:lvl8pPr>
            <a:lvl9pPr>
              <a:defRPr sz="124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1D39743-1ECD-49B7-AB8B-F93249A10134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31115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89034" y="1417108"/>
            <a:ext cx="3115385" cy="780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62" b="1"/>
            </a:lvl1pPr>
            <a:lvl2pPr marL="316520" indent="0">
              <a:buNone/>
              <a:defRPr sz="1385" b="1"/>
            </a:lvl2pPr>
            <a:lvl3pPr marL="633039" indent="0">
              <a:buNone/>
              <a:defRPr sz="1246" b="1"/>
            </a:lvl3pPr>
            <a:lvl4pPr marL="949559" indent="0">
              <a:buNone/>
              <a:defRPr sz="1108" b="1"/>
            </a:lvl4pPr>
            <a:lvl5pPr marL="1266078" indent="0">
              <a:buNone/>
              <a:defRPr sz="1108" b="1"/>
            </a:lvl5pPr>
            <a:lvl6pPr marL="1582598" indent="0">
              <a:buNone/>
              <a:defRPr sz="1108" b="1"/>
            </a:lvl6pPr>
            <a:lvl7pPr marL="1899117" indent="0">
              <a:buNone/>
              <a:defRPr sz="1108" b="1"/>
            </a:lvl7pPr>
            <a:lvl8pPr marL="2215637" indent="0">
              <a:buNone/>
              <a:defRPr sz="1108" b="1"/>
            </a:lvl8pPr>
            <a:lvl9pPr marL="2532156" indent="0">
              <a:buNone/>
              <a:defRPr sz="1108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89034" y="2248700"/>
            <a:ext cx="3115385" cy="7020000"/>
          </a:xfrm>
          <a:prstGeom prst="rect">
            <a:avLst/>
          </a:prstGeom>
        </p:spPr>
        <p:txBody>
          <a:bodyPr/>
          <a:lstStyle>
            <a:lvl1pPr>
              <a:defRPr sz="1662"/>
            </a:lvl1pPr>
            <a:lvl2pPr>
              <a:defRPr sz="1385"/>
            </a:lvl2pPr>
            <a:lvl3pPr>
              <a:defRPr sz="1108"/>
            </a:lvl3pPr>
            <a:lvl4pPr>
              <a:defRPr sz="1108"/>
            </a:lvl4pPr>
            <a:lvl5pPr>
              <a:defRPr sz="1108"/>
            </a:lvl5pPr>
            <a:lvl6pPr>
              <a:defRPr sz="1108"/>
            </a:lvl6pPr>
            <a:lvl7pPr>
              <a:defRPr sz="1108"/>
            </a:lvl7pPr>
            <a:lvl8pPr>
              <a:defRPr sz="1108"/>
            </a:lvl8pPr>
            <a:lvl9pPr>
              <a:defRPr sz="1108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6D465B-6CF3-45C9-A18B-C15B57C36285}" type="slidenum">
              <a:rPr lang="en-US" altLang="ja-JP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1" name="テキスト プレースホルダー 2"/>
          <p:cNvSpPr>
            <a:spLocks noGrp="1"/>
          </p:cNvSpPr>
          <p:nvPr>
            <p:ph type="body" idx="11"/>
          </p:nvPr>
        </p:nvSpPr>
        <p:spPr>
          <a:xfrm>
            <a:off x="3504124" y="1417108"/>
            <a:ext cx="3115385" cy="780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62" b="1"/>
            </a:lvl1pPr>
            <a:lvl2pPr marL="316520" indent="0">
              <a:buNone/>
              <a:defRPr sz="1385" b="1"/>
            </a:lvl2pPr>
            <a:lvl3pPr marL="633039" indent="0">
              <a:buNone/>
              <a:defRPr sz="1246" b="1"/>
            </a:lvl3pPr>
            <a:lvl4pPr marL="949559" indent="0">
              <a:buNone/>
              <a:defRPr sz="1108" b="1"/>
            </a:lvl4pPr>
            <a:lvl5pPr marL="1266078" indent="0">
              <a:buNone/>
              <a:defRPr sz="1108" b="1"/>
            </a:lvl5pPr>
            <a:lvl6pPr marL="1582598" indent="0">
              <a:buNone/>
              <a:defRPr sz="1108" b="1"/>
            </a:lvl6pPr>
            <a:lvl7pPr marL="1899117" indent="0">
              <a:buNone/>
              <a:defRPr sz="1108" b="1"/>
            </a:lvl7pPr>
            <a:lvl8pPr marL="2215637" indent="0">
              <a:buNone/>
              <a:defRPr sz="1108" b="1"/>
            </a:lvl8pPr>
            <a:lvl9pPr marL="2532156" indent="0">
              <a:buNone/>
              <a:defRPr sz="1108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2" name="コンテンツ プレースホルダー 3"/>
          <p:cNvSpPr>
            <a:spLocks noGrp="1"/>
          </p:cNvSpPr>
          <p:nvPr>
            <p:ph sz="half" idx="12"/>
          </p:nvPr>
        </p:nvSpPr>
        <p:spPr>
          <a:xfrm>
            <a:off x="3504124" y="2248700"/>
            <a:ext cx="3115385" cy="7020000"/>
          </a:xfrm>
          <a:prstGeom prst="rect">
            <a:avLst/>
          </a:prstGeom>
        </p:spPr>
        <p:txBody>
          <a:bodyPr/>
          <a:lstStyle>
            <a:lvl1pPr>
              <a:defRPr sz="1662"/>
            </a:lvl1pPr>
            <a:lvl2pPr>
              <a:defRPr sz="1385"/>
            </a:lvl2pPr>
            <a:lvl3pPr>
              <a:defRPr sz="1108"/>
            </a:lvl3pPr>
            <a:lvl4pPr>
              <a:defRPr sz="1108"/>
            </a:lvl4pPr>
            <a:lvl5pPr>
              <a:defRPr sz="1108"/>
            </a:lvl5pPr>
            <a:lvl6pPr>
              <a:defRPr sz="1108"/>
            </a:lvl6pPr>
            <a:lvl7pPr>
              <a:defRPr sz="1108"/>
            </a:lvl7pPr>
            <a:lvl8pPr>
              <a:defRPr sz="1108"/>
            </a:lvl8pPr>
            <a:lvl9pPr>
              <a:defRPr sz="1108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621070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9BFAB6E-627F-4558-9026-C7970E3F7C87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390496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950A723-1310-460B-AD10-4CFF4CA63EF5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258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654" y="1417108"/>
            <a:ext cx="3987692" cy="7800000"/>
          </a:xfrm>
        </p:spPr>
        <p:txBody>
          <a:bodyPr/>
          <a:lstStyle>
            <a:lvl1pPr>
              <a:defRPr sz="2215"/>
            </a:lvl1pPr>
            <a:lvl2pPr>
              <a:defRPr sz="1938"/>
            </a:lvl2pPr>
            <a:lvl3pPr>
              <a:defRPr sz="1662"/>
            </a:lvl3pPr>
            <a:lvl4pPr>
              <a:defRPr sz="1385"/>
            </a:lvl4pPr>
            <a:lvl5pPr>
              <a:defRPr sz="1385"/>
            </a:lvl5pPr>
            <a:lvl6pPr>
              <a:defRPr sz="1385"/>
            </a:lvl6pPr>
            <a:lvl7pPr>
              <a:defRPr sz="1385"/>
            </a:lvl7pPr>
            <a:lvl8pPr>
              <a:defRPr sz="1385"/>
            </a:lvl8pPr>
            <a:lvl9pPr>
              <a:defRPr sz="138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89034" y="1417107"/>
            <a:ext cx="2492308" cy="7800000"/>
          </a:xfrm>
        </p:spPr>
        <p:txBody>
          <a:bodyPr>
            <a:normAutofit/>
          </a:bodyPr>
          <a:lstStyle>
            <a:lvl1pPr marL="0" indent="0">
              <a:buNone/>
              <a:defRPr sz="1385"/>
            </a:lvl1pPr>
            <a:lvl2pPr marL="316520" indent="0">
              <a:buNone/>
              <a:defRPr sz="831"/>
            </a:lvl2pPr>
            <a:lvl3pPr marL="633039" indent="0">
              <a:buNone/>
              <a:defRPr sz="692"/>
            </a:lvl3pPr>
            <a:lvl4pPr marL="949559" indent="0">
              <a:buNone/>
              <a:defRPr sz="623"/>
            </a:lvl4pPr>
            <a:lvl5pPr marL="1266078" indent="0">
              <a:buNone/>
              <a:defRPr sz="623"/>
            </a:lvl5pPr>
            <a:lvl6pPr marL="1582598" indent="0">
              <a:buNone/>
              <a:defRPr sz="623"/>
            </a:lvl6pPr>
            <a:lvl7pPr marL="1899117" indent="0">
              <a:buNone/>
              <a:defRPr sz="623"/>
            </a:lvl7pPr>
            <a:lvl8pPr marL="2215637" indent="0">
              <a:buNone/>
              <a:defRPr sz="623"/>
            </a:lvl8pPr>
            <a:lvl9pPr marL="2532156" indent="0">
              <a:buNone/>
              <a:defRPr sz="62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6D465B-6CF3-45C9-A18B-C15B57C36285}" type="slidenum">
              <a:rPr lang="en-US" altLang="ja-JP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995088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71600" y="7459238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1662" b="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71600" y="1410158"/>
            <a:ext cx="4114800" cy="5943600"/>
          </a:xfrm>
        </p:spPr>
        <p:txBody>
          <a:bodyPr/>
          <a:lstStyle>
            <a:lvl1pPr marL="0" indent="0">
              <a:buNone/>
              <a:defRPr sz="2215"/>
            </a:lvl1pPr>
            <a:lvl2pPr marL="316520" indent="0">
              <a:buNone/>
              <a:defRPr sz="1938"/>
            </a:lvl2pPr>
            <a:lvl3pPr marL="633039" indent="0">
              <a:buNone/>
              <a:defRPr sz="1662"/>
            </a:lvl3pPr>
            <a:lvl4pPr marL="949559" indent="0">
              <a:buNone/>
              <a:defRPr sz="1385"/>
            </a:lvl4pPr>
            <a:lvl5pPr marL="1266078" indent="0">
              <a:buNone/>
              <a:defRPr sz="1385"/>
            </a:lvl5pPr>
            <a:lvl6pPr marL="1582598" indent="0">
              <a:buNone/>
              <a:defRPr sz="1385"/>
            </a:lvl6pPr>
            <a:lvl7pPr marL="1899117" indent="0">
              <a:buNone/>
              <a:defRPr sz="1385"/>
            </a:lvl7pPr>
            <a:lvl8pPr marL="2215637" indent="0">
              <a:buNone/>
              <a:defRPr sz="1385"/>
            </a:lvl8pPr>
            <a:lvl9pPr marL="2532156" indent="0">
              <a:buNone/>
              <a:defRPr sz="1385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71600" y="8277860"/>
            <a:ext cx="4114800" cy="1162578"/>
          </a:xfrm>
        </p:spPr>
        <p:txBody>
          <a:bodyPr>
            <a:normAutofit/>
          </a:bodyPr>
          <a:lstStyle>
            <a:lvl1pPr marL="0" indent="0">
              <a:buNone/>
              <a:defRPr sz="1108"/>
            </a:lvl1pPr>
            <a:lvl2pPr marL="316520" indent="0">
              <a:buNone/>
              <a:defRPr sz="831"/>
            </a:lvl2pPr>
            <a:lvl3pPr marL="633039" indent="0">
              <a:buNone/>
              <a:defRPr sz="692"/>
            </a:lvl3pPr>
            <a:lvl4pPr marL="949559" indent="0">
              <a:buNone/>
              <a:defRPr sz="623"/>
            </a:lvl4pPr>
            <a:lvl5pPr marL="1266078" indent="0">
              <a:buNone/>
              <a:defRPr sz="623"/>
            </a:lvl5pPr>
            <a:lvl6pPr marL="1582598" indent="0">
              <a:buNone/>
              <a:defRPr sz="623"/>
            </a:lvl6pPr>
            <a:lvl7pPr marL="1899117" indent="0">
              <a:buNone/>
              <a:defRPr sz="623"/>
            </a:lvl7pPr>
            <a:lvl8pPr marL="2215637" indent="0">
              <a:buNone/>
              <a:defRPr sz="623"/>
            </a:lvl8pPr>
            <a:lvl9pPr marL="2532156" indent="0">
              <a:buNone/>
              <a:defRPr sz="62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6D465B-6CF3-45C9-A18B-C15B57C36285}" type="slidenum">
              <a:rPr lang="en-US" altLang="ja-JP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35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6D465B-6CF3-45C9-A18B-C15B57C36285}" type="slidenum">
              <a:rPr lang="en-US" altLang="ja-JP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50487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1417108"/>
            <a:ext cx="1543050" cy="7800000"/>
          </a:xfrm>
          <a:prstGeom prst="rect">
            <a:avLst/>
          </a:prstGeo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1417108"/>
            <a:ext cx="4523642" cy="78000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6D465B-6CF3-45C9-A18B-C15B57C36285}" type="slidenum">
              <a:rPr lang="en-US" altLang="ja-JP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7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90306-4889-4EA7-928B-1DB6D6D4117F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257FA-CC41-4507-8F3E-6DDC23718B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5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367463" y="9438217"/>
            <a:ext cx="401241" cy="40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kumimoji="0" sz="831">
                <a:latin typeface="+mn-lt"/>
                <a:ea typeface="+mn-ea"/>
                <a:cs typeface="Osak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6D465B-6CF3-45C9-A18B-C15B57C36285}" type="slidenum">
              <a:rPr lang="en-US" altLang="ja-JP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idx="1"/>
          </p:nvPr>
        </p:nvSpPr>
        <p:spPr>
          <a:xfrm>
            <a:off x="189035" y="1394176"/>
            <a:ext cx="6480000" cy="78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3" name="タイトル プレースホルダー 2"/>
          <p:cNvSpPr>
            <a:spLocks noGrp="1"/>
          </p:cNvSpPr>
          <p:nvPr>
            <p:ph type="title"/>
          </p:nvPr>
        </p:nvSpPr>
        <p:spPr>
          <a:xfrm>
            <a:off x="189035" y="220561"/>
            <a:ext cx="5483077" cy="7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708040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tabLst>
          <a:tab pos="630841" algn="l"/>
          <a:tab pos="5656688" algn="r"/>
        </a:tabLst>
        <a:defRPr kumimoji="1" sz="2215">
          <a:solidFill>
            <a:srgbClr val="C0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tabLst>
          <a:tab pos="630841" algn="l"/>
          <a:tab pos="5656688" algn="r"/>
        </a:tabLst>
        <a:defRPr kumimoji="1" sz="2215">
          <a:solidFill>
            <a:schemeClr val="tx2"/>
          </a:solidFill>
          <a:latin typeface="Arial Black" pitchFamily="34" charset="0"/>
          <a:ea typeface="HGP創英角ｺﾞｼｯｸUB" pitchFamily="50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tabLst>
          <a:tab pos="630841" algn="l"/>
          <a:tab pos="5656688" algn="r"/>
        </a:tabLst>
        <a:defRPr kumimoji="1" sz="2215">
          <a:solidFill>
            <a:schemeClr val="tx2"/>
          </a:solidFill>
          <a:latin typeface="Arial Black" pitchFamily="34" charset="0"/>
          <a:ea typeface="HGP創英角ｺﾞｼｯｸUB" pitchFamily="50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tabLst>
          <a:tab pos="630841" algn="l"/>
          <a:tab pos="5656688" algn="r"/>
        </a:tabLst>
        <a:defRPr kumimoji="1" sz="2215">
          <a:solidFill>
            <a:schemeClr val="tx2"/>
          </a:solidFill>
          <a:latin typeface="Arial Black" pitchFamily="34" charset="0"/>
          <a:ea typeface="HGP創英角ｺﾞｼｯｸUB" pitchFamily="50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tabLst>
          <a:tab pos="630841" algn="l"/>
          <a:tab pos="5656688" algn="r"/>
        </a:tabLst>
        <a:defRPr kumimoji="1" sz="2215">
          <a:solidFill>
            <a:schemeClr val="tx2"/>
          </a:solidFill>
          <a:latin typeface="Arial Black" pitchFamily="34" charset="0"/>
          <a:ea typeface="HGP創英角ｺﾞｼｯｸUB" pitchFamily="50" charset="-128"/>
        </a:defRPr>
      </a:lvl5pPr>
      <a:lvl6pPr marL="31652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tabLst>
          <a:tab pos="630841" algn="l"/>
          <a:tab pos="5656688" algn="r"/>
        </a:tabLst>
        <a:defRPr kumimoji="1" sz="2215">
          <a:solidFill>
            <a:schemeClr val="tx2"/>
          </a:solidFill>
          <a:latin typeface="Arial Black" pitchFamily="34" charset="0"/>
          <a:ea typeface="HGP創英角ｺﾞｼｯｸUB" pitchFamily="50" charset="-128"/>
        </a:defRPr>
      </a:lvl6pPr>
      <a:lvl7pPr marL="6330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tabLst>
          <a:tab pos="630841" algn="l"/>
          <a:tab pos="5656688" algn="r"/>
        </a:tabLst>
        <a:defRPr kumimoji="1" sz="2215">
          <a:solidFill>
            <a:schemeClr val="tx2"/>
          </a:solidFill>
          <a:latin typeface="Arial Black" pitchFamily="34" charset="0"/>
          <a:ea typeface="HGP創英角ｺﾞｼｯｸUB" pitchFamily="50" charset="-128"/>
        </a:defRPr>
      </a:lvl7pPr>
      <a:lvl8pPr marL="94955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tabLst>
          <a:tab pos="630841" algn="l"/>
          <a:tab pos="5656688" algn="r"/>
        </a:tabLst>
        <a:defRPr kumimoji="1" sz="2215">
          <a:solidFill>
            <a:schemeClr val="tx2"/>
          </a:solidFill>
          <a:latin typeface="Arial Black" pitchFamily="34" charset="0"/>
          <a:ea typeface="HGP創英角ｺﾞｼｯｸUB" pitchFamily="50" charset="-128"/>
        </a:defRPr>
      </a:lvl8pPr>
      <a:lvl9pPr marL="1266078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tabLst>
          <a:tab pos="630841" algn="l"/>
          <a:tab pos="5656688" algn="r"/>
        </a:tabLst>
        <a:defRPr kumimoji="1" sz="2215">
          <a:solidFill>
            <a:schemeClr val="tx2"/>
          </a:solidFill>
          <a:latin typeface="Arial Black" pitchFamily="34" charset="0"/>
          <a:ea typeface="HGP創英角ｺﾞｼｯｸUB" pitchFamily="50" charset="-128"/>
        </a:defRPr>
      </a:lvl9pPr>
    </p:titleStyle>
    <p:bodyStyle>
      <a:lvl1pPr marL="251677" indent="-251677" algn="l" rtl="0" eaLnBrk="1" fontAlgn="base" hangingPunct="1">
        <a:lnSpc>
          <a:spcPts val="2423"/>
        </a:lnSpc>
        <a:spcBef>
          <a:spcPts val="0"/>
        </a:spcBef>
        <a:spcAft>
          <a:spcPct val="20000"/>
        </a:spcAft>
        <a:buClr>
          <a:srgbClr val="C00000"/>
        </a:buClr>
        <a:buFont typeface="Wingdings" pitchFamily="2" charset="2"/>
        <a:buChar char="l"/>
        <a:tabLst>
          <a:tab pos="873726" algn="l"/>
          <a:tab pos="994619" algn="l"/>
          <a:tab pos="1055065" algn="l"/>
        </a:tabLst>
        <a:defRPr kumimoji="1" sz="2215">
          <a:solidFill>
            <a:schemeClr val="tx1"/>
          </a:solidFill>
          <a:latin typeface="+mn-lt"/>
          <a:ea typeface="+mn-ea"/>
          <a:cs typeface="+mn-cs"/>
        </a:defRPr>
      </a:lvl1pPr>
      <a:lvl2pPr marL="372570" indent="-251677" algn="l" rtl="0" eaLnBrk="1" fontAlgn="base" hangingPunct="1">
        <a:lnSpc>
          <a:spcPts val="2423"/>
        </a:lnSpc>
        <a:spcBef>
          <a:spcPts val="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tabLst>
          <a:tab pos="873726" algn="l"/>
          <a:tab pos="994619" algn="l"/>
          <a:tab pos="1055065" algn="l"/>
        </a:tabLst>
        <a:defRPr kumimoji="1" sz="1938">
          <a:solidFill>
            <a:schemeClr val="tx1"/>
          </a:solidFill>
          <a:latin typeface="+mn-lt"/>
          <a:ea typeface="+mn-ea"/>
        </a:defRPr>
      </a:lvl2pPr>
      <a:lvl3pPr marL="493463" indent="-241786" algn="l" rtl="0" eaLnBrk="1" fontAlgn="base" hangingPunct="1">
        <a:lnSpc>
          <a:spcPts val="2423"/>
        </a:lnSpc>
        <a:spcBef>
          <a:spcPts val="0"/>
        </a:spcBef>
        <a:spcAft>
          <a:spcPct val="0"/>
        </a:spcAft>
        <a:buClr>
          <a:srgbClr val="C00000"/>
        </a:buClr>
        <a:buFont typeface="Wingdings" panose="05000000000000000000" pitchFamily="2" charset="2"/>
        <a:buChar char="ü"/>
        <a:tabLst>
          <a:tab pos="493463" algn="l"/>
          <a:tab pos="994619" algn="l"/>
          <a:tab pos="1055065" algn="l"/>
        </a:tabLst>
        <a:defRPr kumimoji="1" sz="1662">
          <a:solidFill>
            <a:schemeClr val="tx1"/>
          </a:solidFill>
          <a:latin typeface="+mn-lt"/>
          <a:ea typeface="+mn-ea"/>
        </a:defRPr>
      </a:lvl3pPr>
      <a:lvl4pPr marL="624247" indent="-251677" algn="l" rtl="0" eaLnBrk="1" fontAlgn="base" hangingPunct="1">
        <a:lnSpc>
          <a:spcPts val="2423"/>
        </a:lnSpc>
        <a:spcBef>
          <a:spcPts val="0"/>
        </a:spcBef>
        <a:spcAft>
          <a:spcPct val="0"/>
        </a:spcAft>
        <a:buClr>
          <a:schemeClr val="accent1"/>
        </a:buClr>
        <a:buChar char="•"/>
        <a:tabLst>
          <a:tab pos="873726" algn="l"/>
          <a:tab pos="994619" algn="l"/>
          <a:tab pos="1055065" algn="l"/>
        </a:tabLst>
        <a:defRPr kumimoji="1" sz="1385">
          <a:solidFill>
            <a:schemeClr val="tx1"/>
          </a:solidFill>
          <a:latin typeface="+mn-lt"/>
          <a:ea typeface="+mn-ea"/>
        </a:defRPr>
      </a:lvl4pPr>
      <a:lvl5pPr marL="866033" indent="-241786" algn="l" rtl="0" eaLnBrk="1" fontAlgn="base" hangingPunct="1">
        <a:lnSpc>
          <a:spcPts val="2423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tabLst>
          <a:tab pos="873726" algn="l"/>
          <a:tab pos="994619" algn="l"/>
          <a:tab pos="1055065" algn="l"/>
        </a:tabLst>
        <a:defRPr kumimoji="1" sz="1108">
          <a:solidFill>
            <a:schemeClr val="tx1"/>
          </a:solidFill>
          <a:latin typeface="+mn-lt"/>
          <a:ea typeface="+mn-ea"/>
        </a:defRPr>
      </a:lvl5pPr>
      <a:lvl6pPr marL="1980445" indent="-25057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Ø"/>
        <a:tabLst>
          <a:tab pos="873726" algn="l"/>
          <a:tab pos="994619" algn="l"/>
          <a:tab pos="1055065" algn="l"/>
        </a:tabLst>
        <a:defRPr kumimoji="1" sz="1177">
          <a:solidFill>
            <a:schemeClr val="tx1"/>
          </a:solidFill>
          <a:latin typeface="+mn-ea"/>
          <a:ea typeface="ＭＳ Ｐゴシック" pitchFamily="50" charset="-128"/>
        </a:defRPr>
      </a:lvl6pPr>
      <a:lvl7pPr marL="2296965" indent="-25057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Ø"/>
        <a:tabLst>
          <a:tab pos="873726" algn="l"/>
          <a:tab pos="994619" algn="l"/>
          <a:tab pos="1055065" algn="l"/>
        </a:tabLst>
        <a:defRPr kumimoji="1" sz="1177">
          <a:solidFill>
            <a:schemeClr val="tx1"/>
          </a:solidFill>
          <a:latin typeface="+mn-ea"/>
          <a:ea typeface="ＭＳ Ｐゴシック" pitchFamily="50" charset="-128"/>
        </a:defRPr>
      </a:lvl7pPr>
      <a:lvl8pPr marL="2613484" indent="-25057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Ø"/>
        <a:tabLst>
          <a:tab pos="873726" algn="l"/>
          <a:tab pos="994619" algn="l"/>
          <a:tab pos="1055065" algn="l"/>
        </a:tabLst>
        <a:defRPr kumimoji="1" sz="1177">
          <a:solidFill>
            <a:schemeClr val="tx1"/>
          </a:solidFill>
          <a:latin typeface="+mn-ea"/>
          <a:ea typeface="ＭＳ Ｐゴシック" pitchFamily="50" charset="-128"/>
        </a:defRPr>
      </a:lvl8pPr>
      <a:lvl9pPr marL="2930004" indent="-25057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Ø"/>
        <a:tabLst>
          <a:tab pos="873726" algn="l"/>
          <a:tab pos="994619" algn="l"/>
          <a:tab pos="1055065" algn="l"/>
        </a:tabLst>
        <a:defRPr kumimoji="1" sz="1177">
          <a:solidFill>
            <a:schemeClr val="tx1"/>
          </a:solidFill>
          <a:latin typeface="+mn-ea"/>
          <a:ea typeface="ＭＳ Ｐゴシック" pitchFamily="50" charset="-128"/>
        </a:defRPr>
      </a:lvl9pPr>
    </p:bodyStyle>
    <p:otherStyle>
      <a:defPPr>
        <a:defRPr lang="ja-JP"/>
      </a:defPPr>
      <a:lvl1pPr marL="0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520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3039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559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6078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598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9117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637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2156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046595" y="322413"/>
            <a:ext cx="5008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ja-JP" alt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西大寺医師会講演会</a:t>
            </a:r>
            <a:endParaRPr lang="zh-CN" alt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1107876" y="1163455"/>
            <a:ext cx="578726" cy="229746"/>
          </a:xfrm>
          <a:prstGeom prst="roundRect">
            <a:avLst/>
          </a:prstGeom>
          <a:solidFill>
            <a:srgbClr val="43B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日 時</a:t>
            </a:r>
          </a:p>
        </p:txBody>
      </p:sp>
      <p:sp>
        <p:nvSpPr>
          <p:cNvPr id="4" name="角丸四角形 3"/>
          <p:cNvSpPr/>
          <p:nvPr/>
        </p:nvSpPr>
        <p:spPr>
          <a:xfrm>
            <a:off x="1107876" y="1560029"/>
            <a:ext cx="578726" cy="232448"/>
          </a:xfrm>
          <a:prstGeom prst="roundRect">
            <a:avLst/>
          </a:prstGeom>
          <a:solidFill>
            <a:srgbClr val="43B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会場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86601" y="1067428"/>
            <a:ext cx="9047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2021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年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24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日（</a:t>
            </a:r>
            <a:r>
              <a:rPr kumimoji="0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水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19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20</a:t>
            </a:r>
            <a:r>
              <a:rPr kumimoji="0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～</a:t>
            </a:r>
            <a:r>
              <a:rPr kumimoji="0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20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30</a:t>
            </a:r>
            <a:endParaRPr lang="en-US" altLang="ja-JP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0"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686602" y="1433545"/>
            <a:ext cx="517139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ja-JP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集合会場</a:t>
            </a:r>
            <a:r>
              <a:rPr lang="en-US" altLang="ja-JP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r>
              <a:rPr lang="ja-JP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岡山西大寺医師会会議室</a:t>
            </a:r>
          </a:p>
          <a:p>
            <a:pPr lvl="0">
              <a:defRPr/>
            </a:pPr>
            <a:r>
              <a:rPr lang="en-US" altLang="ja-JP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会場住所</a:t>
            </a:r>
            <a:r>
              <a:rPr lang="en-US" altLang="ja-JP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r>
              <a:rPr lang="zh-TW" altLang="en-US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岡山市東区西大寺中</a:t>
            </a:r>
            <a:r>
              <a:rPr lang="en-US" altLang="zh-TW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zh-TW" altLang="en-US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丁目</a:t>
            </a:r>
            <a:r>
              <a:rPr lang="en-US" altLang="zh-TW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16-41 </a:t>
            </a:r>
          </a:p>
          <a:p>
            <a:pPr lvl="0">
              <a:defRPr/>
            </a:pPr>
            <a:r>
              <a:rPr lang="en-US" altLang="ja-JP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lang="ja-JP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Ｗｅｂ配信</a:t>
            </a:r>
            <a:r>
              <a:rPr lang="en-US" altLang="ja-JP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r>
              <a:rPr lang="ja-JP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Ｔｅａｍｓによる配信</a:t>
            </a:r>
            <a:endParaRPr lang="en-US" altLang="zh-TW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0">
              <a:defRPr/>
            </a:pPr>
            <a:endParaRPr lang="ja-JP" alt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-79977" y="9514195"/>
            <a:ext cx="7017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共催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：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岡山西大寺医師会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/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アステラス製薬株式会社</a:t>
            </a:r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397239" y="3139758"/>
            <a:ext cx="5453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ja-JP" altLang="en-US" sz="2400" dirty="0">
                <a:solidFill>
                  <a:srgbClr val="AD1AAC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「腎性貧血治療の変遷と最近の話題」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AD1AAC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25" name="グループ化 24"/>
          <p:cNvGrpSpPr/>
          <p:nvPr/>
        </p:nvGrpSpPr>
        <p:grpSpPr>
          <a:xfrm>
            <a:off x="423984" y="2862362"/>
            <a:ext cx="973255" cy="997723"/>
            <a:chOff x="595423" y="3533821"/>
            <a:chExt cx="1216145" cy="1216145"/>
          </a:xfrm>
        </p:grpSpPr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423" y="3533821"/>
              <a:ext cx="1216145" cy="1216145"/>
            </a:xfrm>
            <a:prstGeom prst="rect">
              <a:avLst/>
            </a:prstGeom>
          </p:spPr>
        </p:pic>
        <p:sp>
          <p:nvSpPr>
            <p:cNvPr id="27" name="テキスト ボックス 26"/>
            <p:cNvSpPr txBox="1"/>
            <p:nvPr/>
          </p:nvSpPr>
          <p:spPr>
            <a:xfrm>
              <a:off x="745329" y="3911060"/>
              <a:ext cx="9163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演題</a:t>
              </a:r>
              <a:endPara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8" name="グループ化 27"/>
          <p:cNvGrpSpPr/>
          <p:nvPr/>
        </p:nvGrpSpPr>
        <p:grpSpPr>
          <a:xfrm>
            <a:off x="543951" y="4433331"/>
            <a:ext cx="757807" cy="757807"/>
            <a:chOff x="3266594" y="6083089"/>
            <a:chExt cx="966214" cy="966214"/>
          </a:xfrm>
        </p:grpSpPr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594" y="6083089"/>
              <a:ext cx="966214" cy="966214"/>
            </a:xfrm>
            <a:prstGeom prst="rect">
              <a:avLst/>
            </a:prstGeom>
          </p:spPr>
        </p:pic>
        <p:sp>
          <p:nvSpPr>
            <p:cNvPr id="30" name="テキスト ボックス 29"/>
            <p:cNvSpPr txBox="1"/>
            <p:nvPr/>
          </p:nvSpPr>
          <p:spPr>
            <a:xfrm>
              <a:off x="3291535" y="6366141"/>
              <a:ext cx="916332" cy="431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座長</a:t>
              </a:r>
              <a:endPara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31" name="テキスト ボックス 30"/>
          <p:cNvSpPr txBox="1"/>
          <p:nvPr/>
        </p:nvSpPr>
        <p:spPr>
          <a:xfrm>
            <a:off x="1397239" y="4450383"/>
            <a:ext cx="54530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ja-JP" altLang="en-US" sz="14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陽クリニック　理事長</a:t>
            </a:r>
            <a:endParaRPr lang="zh-TW" altLang="en-US" sz="1400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0">
              <a:defRPr/>
            </a:pPr>
            <a:r>
              <a:rPr kumimoji="0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森　淳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先生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397239" y="5541946"/>
            <a:ext cx="54530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ja-JP" altLang="en-US" sz="14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川崎医科大学総合医療センター　腎臓内科</a:t>
            </a:r>
            <a:r>
              <a:rPr lang="en-US" altLang="ja-JP" sz="14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</a:t>
            </a:r>
            <a:r>
              <a:rPr lang="ja-JP" altLang="en-US" sz="14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透析センター長</a:t>
            </a:r>
            <a:endParaRPr lang="zh-CN" altLang="en-US" sz="1400" dirty="0">
              <a:solidFill>
                <a:prstClr val="black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0">
              <a:defRPr/>
            </a:pPr>
            <a:r>
              <a:rPr lang="ja-JP" altLang="en-US" sz="3200" b="1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大城　義之</a:t>
            </a:r>
            <a:r>
              <a:rPr lang="ja-JP" altLang="en-US" sz="1400" dirty="0">
                <a:solidFill>
                  <a:prstClr val="black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先生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33" name="グループ化 32"/>
          <p:cNvGrpSpPr/>
          <p:nvPr/>
        </p:nvGrpSpPr>
        <p:grpSpPr>
          <a:xfrm>
            <a:off x="543951" y="5535210"/>
            <a:ext cx="757807" cy="757807"/>
            <a:chOff x="3266594" y="6083089"/>
            <a:chExt cx="966214" cy="966214"/>
          </a:xfrm>
        </p:grpSpPr>
        <p:pic>
          <p:nvPicPr>
            <p:cNvPr id="34" name="図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594" y="6083089"/>
              <a:ext cx="966214" cy="966214"/>
            </a:xfrm>
            <a:prstGeom prst="rect">
              <a:avLst/>
            </a:prstGeom>
          </p:spPr>
        </p:pic>
        <p:sp>
          <p:nvSpPr>
            <p:cNvPr id="35" name="テキスト ボックス 34"/>
            <p:cNvSpPr txBox="1"/>
            <p:nvPr/>
          </p:nvSpPr>
          <p:spPr>
            <a:xfrm>
              <a:off x="3291535" y="6366141"/>
              <a:ext cx="916332" cy="431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演者</a:t>
              </a:r>
              <a:endPara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E4E8518-C0DF-4E2C-9B06-8A7BC0B58A74}"/>
              </a:ext>
            </a:extLst>
          </p:cNvPr>
          <p:cNvSpPr txBox="1"/>
          <p:nvPr/>
        </p:nvSpPr>
        <p:spPr>
          <a:xfrm>
            <a:off x="879775" y="8991603"/>
            <a:ext cx="552103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生涯教育単位申請中（各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0.5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単位）</a:t>
            </a:r>
            <a:endParaRPr lang="en-US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lang="ja-JP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チーム医療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73</a:t>
            </a:r>
            <a:r>
              <a:rPr lang="ja-JP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慢性疾患・複合疾患の管理</a:t>
            </a:r>
          </a:p>
        </p:txBody>
      </p:sp>
    </p:spTree>
    <p:extLst>
      <p:ext uri="{BB962C8B-B14F-4D97-AF65-F5344CB8AC3E}">
        <p14:creationId xmlns:p14="http://schemas.microsoft.com/office/powerpoint/2010/main" val="116607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7029A8-AFBF-4A32-ADC7-E1581FFDE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82" y="83129"/>
            <a:ext cx="6511636" cy="982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0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千葉支店マスター">
  <a:themeElements>
    <a:clrScheme name="ユーザー定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00000"/>
      </a:accent1>
      <a:accent2>
        <a:srgbClr val="B2B2B2"/>
      </a:accent2>
      <a:accent3>
        <a:srgbClr val="4F81BD"/>
      </a:accent3>
      <a:accent4>
        <a:srgbClr val="9BBB59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Default Design">
      <a:majorFont>
        <a:latin typeface="Arial Black"/>
        <a:ea typeface="HGP創英角ｺﾞｼｯｸUB"/>
        <a:cs typeface=""/>
      </a:majorFont>
      <a:minorFont>
        <a:latin typeface="Arial Black"/>
        <a:ea typeface="HGP創英角ｺﾞｼｯｸU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</a:spPr>
      <a:bodyPr rtlCol="0" anchor="ctr"/>
      <a:lstStyle>
        <a:defPPr algn="ctr">
          <a:defRPr kumimoji="1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CC0000"/>
        </a:dk2>
        <a:lt2>
          <a:srgbClr val="666666"/>
        </a:lt2>
        <a:accent1>
          <a:srgbClr val="009999"/>
        </a:accent1>
        <a:accent2>
          <a:srgbClr val="999999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A8A8A"/>
        </a:accent6>
        <a:hlink>
          <a:srgbClr val="FF9900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666666"/>
        </a:dk1>
        <a:lt1>
          <a:srgbClr val="FFFFFF"/>
        </a:lt1>
        <a:dk2>
          <a:srgbClr val="000000"/>
        </a:dk2>
        <a:lt2>
          <a:srgbClr val="CC0000"/>
        </a:lt2>
        <a:accent1>
          <a:srgbClr val="009999"/>
        </a:accent1>
        <a:accent2>
          <a:srgbClr val="999999"/>
        </a:accent2>
        <a:accent3>
          <a:srgbClr val="AAAAAA"/>
        </a:accent3>
        <a:accent4>
          <a:srgbClr val="DADADA"/>
        </a:accent4>
        <a:accent5>
          <a:srgbClr val="AACACA"/>
        </a:accent5>
        <a:accent6>
          <a:srgbClr val="8A8A8A"/>
        </a:accent6>
        <a:hlink>
          <a:srgbClr val="FF9900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[読み取り専用]" id="{AB88D73F-617E-4289-948A-981399D7800D}" vid="{11C9ECD2-4EAF-46DA-806E-207199AEB1D1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ntentType_None" ma:contentTypeID="0x0101005E3D7F2817AC664EB7FC2D2ECCEE9B01002817004CF8255A40B848EA9CFD258F66" ma:contentTypeVersion="17" ma:contentTypeDescription="有効期限なしのコンテンツ タイプです。" ma:contentTypeScope="" ma:versionID="f037b5146ec7d9654e5425fb372ead8c">
  <xsd:schema xmlns:xsd="http://www.w3.org/2001/XMLSchema" xmlns:xs="http://www.w3.org/2001/XMLSchema" xmlns:p="http://schemas.microsoft.com/office/2006/metadata/properties" xmlns:ns2="06396ebb-1e42-488f-a5c9-e70971078da3" xmlns:ns3="6f65c9a1-dd2e-4823-840c-be6003509439" targetNamespace="http://schemas.microsoft.com/office/2006/metadata/properties" ma:root="true" ma:fieldsID="cc83d2ecc83bffa8bd38e1dfcbc0a62d" ns2:_="" ns3:_="">
    <xsd:import namespace="06396ebb-1e42-488f-a5c9-e70971078da3"/>
    <xsd:import namespace="6f65c9a1-dd2e-4823-840c-be6003509439"/>
    <xsd:element name="properties">
      <xsd:complexType>
        <xsd:sequence>
          <xsd:element name="documentManagement">
            <xsd:complexType>
              <xsd:all>
                <xsd:element ref="ns2:DocResult" minOccurs="0"/>
                <xsd:element ref="ns2:Searchkeyword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396ebb-1e42-488f-a5c9-e70971078da3" elementFormDefault="qualified">
    <xsd:import namespace="http://schemas.microsoft.com/office/2006/documentManagement/types"/>
    <xsd:import namespace="http://schemas.microsoft.com/office/infopath/2007/PartnerControls"/>
    <xsd:element name="DocResult" ma:index="2" nillable="true" ma:displayName="有効期限なしの理由" ma:internalName="DocResul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１．研究中、開発中の品目に関する文書であるため"/>
                    <xsd:enumeration value="２．販売中の製品に関する文書であるため"/>
                    <xsd:enumeration value="３．その他 (例：法令、規則等で10年超の期限が定められているため等)"/>
                  </xsd:restriction>
                </xsd:simpleType>
              </xsd:element>
            </xsd:sequence>
          </xsd:extension>
        </xsd:complexContent>
      </xsd:complexType>
    </xsd:element>
    <xsd:element name="Searchkeywords" ma:index="3" nillable="true" ma:displayName="検索キーワード" ma:description="プロジェクト名、製品コードなど、検索時に使用するキーワードを入力します。" ma:internalName="Searchkeyword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65c9a1-dd2e-4823-840c-be60035094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コンテンツ タイプ"/>
        <xsd:element ref="dc:title" minOccurs="0" maxOccurs="1" ma:index="1" ma:displayName="備考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 xmlns="">
    <Name>Policy Auditing</Name>
    <Synchronization>Default</Synchronization>
    <Type>10001</Type>
    <SequenceNumber>1100</SequenceNumber>
    <Assembly>Microsoft.Office.Policy, Version=14.0.0.0, Culture=neutral, PublicKeyToken=71e9bce111e9429c</Assembly>
    <Class>Microsoft.Office.RecordsManagement.Internal.AuditHandler</Class>
    <Data/>
    <Filter/>
  </Receiver>
  <Receiver xmlns="">
    <Name>Policy Auditing</Name>
    <Synchronization>Default</Synchronization>
    <Type>10002</Type>
    <SequenceNumber>1101</SequenceNumber>
    <Assembly>Microsoft.Office.Policy, Version=14.0.0.0, Culture=neutral, PublicKeyToken=71e9bce111e9429c</Assembly>
    <Class>Microsoft.Office.RecordsManagement.Internal.AuditHandler</Class>
    <Data/>
    <Filter/>
  </Receiver>
  <Receiver xmlns="">
    <Name>Policy Auditing</Name>
    <Synchronization>Default</Synchronization>
    <Type>10004</Type>
    <SequenceNumber>1102</SequenceNumber>
    <Assembly>Microsoft.Office.Policy, Version=14.0.0.0, Culture=neutral, PublicKeyToken=71e9bce111e9429c</Assembly>
    <Class>Microsoft.Office.RecordsManagement.Internal.AuditHandler</Class>
    <Data/>
    <Filter/>
  </Receiver>
  <Receiver xmlns="">
    <Name>Policy Auditing</Name>
    <Synchronization>Default</Synchronization>
    <Type>10006</Type>
    <SequenceNumber>1103</SequenceNumber>
    <Assembly>Microsoft.Office.Policy, Version=14.0.0.0, Culture=neutral, PublicKeyToken=71e9bce111e9429c</Assembly>
    <Class>Microsoft.Office.RecordsManagement.Internal.AuditHandler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Result xmlns="06396ebb-1e42-488f-a5c9-e70971078da3"/>
    <Searchkeywords xmlns="06396ebb-1e42-488f-a5c9-e70971078da3" xsi:nil="true"/>
  </documentManagement>
</p:properties>
</file>

<file path=customXml/itemProps1.xml><?xml version="1.0" encoding="utf-8"?>
<ds:datastoreItem xmlns:ds="http://schemas.openxmlformats.org/officeDocument/2006/customXml" ds:itemID="{E35DC836-F34E-482B-8DC6-4FBD41B807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396ebb-1e42-488f-a5c9-e70971078da3"/>
    <ds:schemaRef ds:uri="6f65c9a1-dd2e-4823-840c-be60035094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9F12E5-5363-4203-B74C-B1468DA3915E}">
  <ds:schemaRefs>
    <ds:schemaRef ds:uri="http://schemas.microsoft.com/sharepoint/events"/>
    <ds:schemaRef ds:uri=""/>
  </ds:schemaRefs>
</ds:datastoreItem>
</file>

<file path=customXml/itemProps3.xml><?xml version="1.0" encoding="utf-8"?>
<ds:datastoreItem xmlns:ds="http://schemas.openxmlformats.org/officeDocument/2006/customXml" ds:itemID="{001C3D82-2F01-45A6-9740-A6DFABF3B7F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B5E94F5-9B02-4939-A96A-E723C91EF1E5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6f65c9a1-dd2e-4823-840c-be6003509439"/>
    <ds:schemaRef ds:uri="06396ebb-1e42-488f-a5c9-e70971078da3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489</TotalTime>
  <Words>109</Words>
  <Application>Microsoft Office PowerPoint</Application>
  <PresentationFormat>A4 210 x 297 mm</PresentationFormat>
  <Paragraphs>18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ＭＳ Ｐゴシック</vt:lpstr>
      <vt:lpstr>游ゴシック</vt:lpstr>
      <vt:lpstr>Arial</vt:lpstr>
      <vt:lpstr>Arial Black</vt:lpstr>
      <vt:lpstr>Calibri</vt:lpstr>
      <vt:lpstr>Calibri Light</vt:lpstr>
      <vt:lpstr>Wingdings</vt:lpstr>
      <vt:lpstr>Office テーマ</vt:lpstr>
      <vt:lpstr>千葉支店マスター</vt:lpstr>
      <vt:lpstr>PowerPoint プレゼンテーション</vt:lpstr>
      <vt:lpstr>PowerPoint プレゼンテーション</vt:lpstr>
    </vt:vector>
  </TitlesOfParts>
  <Company>Publicis Groupe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EVZ_template｜プログラム</dc:title>
  <dc:creator>Kazunori Kondo</dc:creator>
  <cp:lastModifiedBy>Tanabe, Yuuko(田辺 有宇子)</cp:lastModifiedBy>
  <cp:revision>25</cp:revision>
  <cp:lastPrinted>2021-01-27T02:22:51Z</cp:lastPrinted>
  <dcterms:created xsi:type="dcterms:W3CDTF">2019-09-06T04:52:35Z</dcterms:created>
  <dcterms:modified xsi:type="dcterms:W3CDTF">2021-01-27T05:13:16Z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0x0101005E3D7F2817AC664EB7FC2D2ECCEE9B01002817004CF8255A40B848EA9CFD258F66</vt:lpwstr>
  </property>
</Properties>
</file>